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59955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Too Much Steel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10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AC0489-FC45-4E31-8F5B-498851C1F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1639"/>
            <a:ext cx="7025777" cy="3898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2019-04-19T19:53:20Z</dcterms:modified>
  <cp:category>Shooting</cp:category>
</cp:coreProperties>
</file>